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69" r:id="rId5"/>
    <p:sldId id="271" r:id="rId6"/>
    <p:sldId id="272" r:id="rId7"/>
    <p:sldId id="273" r:id="rId8"/>
    <p:sldId id="274" r:id="rId9"/>
    <p:sldId id="267" r:id="rId10"/>
    <p:sldId id="268" r:id="rId11"/>
    <p:sldId id="275" r:id="rId12"/>
    <p:sldId id="270" r:id="rId13"/>
    <p:sldId id="258" r:id="rId14"/>
    <p:sldId id="259" r:id="rId15"/>
    <p:sldId id="276" r:id="rId16"/>
    <p:sldId id="262" r:id="rId17"/>
    <p:sldId id="260" r:id="rId18"/>
    <p:sldId id="263" r:id="rId19"/>
    <p:sldId id="266" r:id="rId20"/>
    <p:sldId id="264" r:id="rId21"/>
    <p:sldId id="265" r:id="rId22"/>
  </p:sldIdLst>
  <p:sldSz cx="6858000" cy="5143500"/>
  <p:notesSz cx="7559675" cy="10691813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E7FAB9-D013-1208-D8BF-2CD789894FA8}" v="1" dt="2018-11-02T20:12:14.9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1295640" y="382212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350928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275616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421668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129564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275616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421668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1295640" y="3579840"/>
            <a:ext cx="4320000" cy="463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43200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836640" y="2355840"/>
            <a:ext cx="5184360" cy="5339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1295640" y="3579840"/>
            <a:ext cx="4320000" cy="463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350928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1295640" y="382212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350928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275616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21668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129564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275616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421668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1295640" y="3579840"/>
            <a:ext cx="4320000" cy="463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43200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43200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836640" y="2355840"/>
            <a:ext cx="5184360" cy="5339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350928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1295640" y="382212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350928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275616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421668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129564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 type="body"/>
          </p:nvPr>
        </p:nvSpPr>
        <p:spPr>
          <a:xfrm>
            <a:off x="275616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 type="body"/>
          </p:nvPr>
        </p:nvSpPr>
        <p:spPr>
          <a:xfrm>
            <a:off x="421668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836640" y="2355840"/>
            <a:ext cx="5184360" cy="5339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350928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/>
          <p:nvPr/>
        </p:nvPicPr>
        <p:blipFill>
          <a:blip r:embed="rId14"/>
          <a:stretch/>
        </p:blipFill>
        <p:spPr>
          <a:xfrm>
            <a:off x="0" y="-17640"/>
            <a:ext cx="6876360" cy="5160600"/>
          </a:xfrm>
          <a:prstGeom prst="rect">
            <a:avLst/>
          </a:prstGeom>
          <a:ln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06080" y="1347480"/>
            <a:ext cx="5992920" cy="2088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l-PL" sz="2400" b="1" strike="noStrike" spc="-1">
                <a:solidFill>
                  <a:srgbClr val="FFFFFF"/>
                </a:solidFill>
                <a:latin typeface="Lato"/>
              </a:rPr>
              <a:t>Tytuł wykładu</a:t>
            </a:r>
            <a:endParaRPr lang="pl-PL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8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32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24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20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20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body"/>
          </p:nvPr>
        </p:nvSpPr>
        <p:spPr>
          <a:xfrm>
            <a:off x="472680" y="411480"/>
            <a:ext cx="5980320" cy="38016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l-PL" sz="2000" b="1" strike="noStrike" spc="-1">
                <a:solidFill>
                  <a:srgbClr val="000000"/>
                </a:solidFill>
                <a:latin typeface="Arial"/>
              </a:rPr>
              <a:t>Edit Master text styles</a:t>
            </a:r>
            <a:endParaRPr lang="pl-PL" sz="2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72680" y="996120"/>
            <a:ext cx="5980320" cy="373536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E9591C"/>
              </a:buClr>
              <a:buFont typeface="Wingdings" charset="2"/>
              <a:buChar char=""/>
            </a:pPr>
            <a:r>
              <a:rPr lang="pl-PL" sz="2400" b="0" strike="noStrike" spc="-1">
                <a:solidFill>
                  <a:srgbClr val="000000"/>
                </a:solidFill>
                <a:latin typeface="Arial"/>
              </a:rPr>
              <a:t>Edit Master text styles</a:t>
            </a:r>
            <a:endParaRPr lang="pl-PL" sz="2400" b="0" strike="noStrike" spc="-1">
              <a:solidFill>
                <a:srgbClr val="000000"/>
              </a:solidFill>
              <a:latin typeface="Calibri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E9591C"/>
              </a:buClr>
              <a:buFont typeface="Wingdings" charset="2"/>
              <a:buChar char=""/>
            </a:pPr>
            <a:r>
              <a:rPr lang="pl-PL" sz="2000" b="0" strike="noStrike" spc="-1">
                <a:solidFill>
                  <a:srgbClr val="000000"/>
                </a:solidFill>
                <a:latin typeface="Arial"/>
              </a:rPr>
              <a:t>Second level</a:t>
            </a:r>
            <a:endParaRPr lang="pl-PL" sz="20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100000"/>
              </a:lnSpc>
              <a:spcBef>
                <a:spcPts val="360"/>
              </a:spcBef>
              <a:buClr>
                <a:srgbClr val="E9591C"/>
              </a:buClr>
              <a:buFont typeface="Wingdings" charset="2"/>
              <a:buChar char=""/>
            </a:pPr>
            <a:r>
              <a:rPr lang="pl-PL" sz="1800" b="0" strike="noStrike" spc="-1">
                <a:solidFill>
                  <a:srgbClr val="000000"/>
                </a:solidFill>
                <a:latin typeface="Arial"/>
              </a:rPr>
              <a:t>Third level</a:t>
            </a:r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>
              <a:lnSpc>
                <a:spcPct val="100000"/>
              </a:lnSpc>
              <a:spcBef>
                <a:spcPts val="320"/>
              </a:spcBef>
              <a:buClr>
                <a:srgbClr val="E9591C"/>
              </a:buClr>
              <a:buFont typeface="Wingdings" charset="2"/>
              <a:buChar char=""/>
            </a:pPr>
            <a:r>
              <a:rPr lang="pl-PL" sz="1600" b="0" strike="noStrike" spc="-1">
                <a:solidFill>
                  <a:srgbClr val="000000"/>
                </a:solidFill>
                <a:latin typeface="Arial"/>
              </a:rPr>
              <a:t>Fourth level</a:t>
            </a:r>
            <a:endParaRPr lang="pl-PL" sz="16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>
              <a:lnSpc>
                <a:spcPct val="100000"/>
              </a:lnSpc>
              <a:spcBef>
                <a:spcPts val="320"/>
              </a:spcBef>
              <a:buClr>
                <a:srgbClr val="E9591C"/>
              </a:buClr>
              <a:buFont typeface="Wingdings" charset="2"/>
              <a:buChar char=""/>
            </a:pPr>
            <a:r>
              <a:rPr lang="pl-PL" sz="1600" b="0" strike="noStrike" spc="-1">
                <a:solidFill>
                  <a:srgbClr val="000000"/>
                </a:solidFill>
                <a:latin typeface="Arial"/>
              </a:rPr>
              <a:t>Fifth level</a:t>
            </a:r>
            <a:endParaRPr lang="pl-PL" sz="1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l-PL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5"/>
          <p:cNvPicPr/>
          <p:nvPr/>
        </p:nvPicPr>
        <p:blipFill>
          <a:blip r:embed="rId14"/>
          <a:stretch/>
        </p:blipFill>
        <p:spPr>
          <a:xfrm>
            <a:off x="4680" y="0"/>
            <a:ext cx="6852960" cy="5142960"/>
          </a:xfrm>
          <a:prstGeom prst="rect">
            <a:avLst/>
          </a:prstGeom>
          <a:ln>
            <a:noFill/>
          </a:ln>
        </p:spPr>
      </p:pic>
      <p:sp>
        <p:nvSpPr>
          <p:cNvPr id="79" name="PlaceHolder 1"/>
          <p:cNvSpPr>
            <a:spLocks noGrp="1"/>
          </p:cNvSpPr>
          <p:nvPr>
            <p:ph type="body"/>
          </p:nvPr>
        </p:nvSpPr>
        <p:spPr>
          <a:xfrm>
            <a:off x="1295640" y="3579840"/>
            <a:ext cx="4320000" cy="46368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  <a:spcBef>
                <a:spcPts val="479"/>
              </a:spcBef>
            </a:pPr>
            <a:r>
              <a:rPr lang="pl-PL" sz="2400" b="1" strike="noStrike" spc="-1">
                <a:solidFill>
                  <a:srgbClr val="FF7100"/>
                </a:solidFill>
                <a:latin typeface="Calibri"/>
              </a:rPr>
              <a:t>Imię i nazwisko prelegenta</a:t>
            </a:r>
            <a:endParaRPr lang="pl-PL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l-PL" sz="1800" b="0" strike="noStrike" spc="-1">
                <a:solidFill>
                  <a:srgbClr val="808080"/>
                </a:solidFill>
                <a:latin typeface="Arial"/>
              </a:rPr>
              <a:t>Tytuł prezentacji</a:t>
            </a:r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1278360" y="4155840"/>
            <a:ext cx="4320000" cy="33372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lang="pl-PL" sz="1800" b="0" strike="noStrike" spc="-1">
                <a:solidFill>
                  <a:srgbClr val="000000"/>
                </a:solidFill>
                <a:latin typeface="Arial"/>
              </a:rPr>
              <a:t>adres@future-processing.com</a:t>
            </a:r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tools.ietf.org/html/rfc6819" TargetMode="Externa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620640" y="1347480"/>
            <a:ext cx="5616360" cy="2088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432360" y="3579840"/>
            <a:ext cx="5992920" cy="35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dtytuł 5">
            <a:extLst>
              <a:ext uri="{FF2B5EF4-FFF2-40B4-BE49-F238E27FC236}">
                <a16:creationId xmlns:a16="http://schemas.microsoft.com/office/drawing/2014/main" id="{13A3B94F-A586-467B-BFAF-231538C4AF82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48756" y="-1135696"/>
            <a:ext cx="5184360" cy="5339520"/>
          </a:xfrm>
        </p:spPr>
        <p:txBody>
          <a:bodyPr/>
          <a:lstStyle/>
          <a:p>
            <a:r>
              <a:rPr lang="pl-PL" dirty="0">
                <a:cs typeface="Arial"/>
              </a:rPr>
              <a:t>Użytkownik</a:t>
            </a:r>
          </a:p>
          <a:p>
            <a:r>
              <a:rPr lang="pl-PL" dirty="0">
                <a:cs typeface="Arial"/>
              </a:rPr>
              <a:t>Aplikacja kliencka</a:t>
            </a:r>
            <a:endParaRPr lang="pl-PL" dirty="0"/>
          </a:p>
          <a:p>
            <a:r>
              <a:rPr lang="pl-PL" dirty="0">
                <a:cs typeface="Arial"/>
              </a:rPr>
              <a:t>Serwer autoryzacyjny (Identity)</a:t>
            </a:r>
          </a:p>
          <a:p>
            <a:r>
              <a:rPr lang="pl-PL" dirty="0">
                <a:cs typeface="Arial"/>
              </a:rPr>
              <a:t>Serwer z zasobami</a:t>
            </a:r>
          </a:p>
          <a:p>
            <a:endParaRPr lang="pl-PL" dirty="0">
              <a:cs typeface="Arial"/>
            </a:endParaRPr>
          </a:p>
        </p:txBody>
      </p:sp>
      <p:pic>
        <p:nvPicPr>
          <p:cNvPr id="9" name="Obraz 9">
            <a:extLst>
              <a:ext uri="{FF2B5EF4-FFF2-40B4-BE49-F238E27FC236}">
                <a16:creationId xmlns:a16="http://schemas.microsoft.com/office/drawing/2014/main" id="{B06CF651-B990-47B0-99E9-B73E61988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589" y="2463472"/>
            <a:ext cx="2935437" cy="235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38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485640" y="555480"/>
            <a:ext cx="5980320" cy="3801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3" name="Obraz 122"/>
          <p:cNvPicPr/>
          <p:nvPr/>
        </p:nvPicPr>
        <p:blipFill>
          <a:blip r:embed="rId2"/>
          <a:stretch/>
        </p:blipFill>
        <p:spPr>
          <a:xfrm>
            <a:off x="274320" y="1280160"/>
            <a:ext cx="6126480" cy="3397680"/>
          </a:xfrm>
          <a:prstGeom prst="rect">
            <a:avLst/>
          </a:prstGeom>
          <a:ln>
            <a:noFill/>
          </a:ln>
        </p:spPr>
      </p:pic>
      <p:sp>
        <p:nvSpPr>
          <p:cNvPr id="2" name="TextShape 1">
            <a:extLst>
              <a:ext uri="{FF2B5EF4-FFF2-40B4-BE49-F238E27FC236}">
                <a16:creationId xmlns:a16="http://schemas.microsoft.com/office/drawing/2014/main" id="{E7F490B5-5B9A-4D2A-A8F5-F878E5A3939C}"/>
              </a:ext>
            </a:extLst>
          </p:cNvPr>
          <p:cNvSpPr txBox="1"/>
          <p:nvPr/>
        </p:nvSpPr>
        <p:spPr>
          <a:xfrm>
            <a:off x="448219" y="128305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>
                <a:solidFill>
                  <a:srgbClr val="000000"/>
                </a:solidFill>
                <a:latin typeface="Calibri"/>
              </a:rPr>
              <a:t>Podstawą</a:t>
            </a:r>
            <a:r>
              <a:rPr lang="pl-PL" spc="-1">
                <a:solidFill>
                  <a:srgbClr val="000000"/>
                </a:solidFill>
                <a:latin typeface="Calibri"/>
                <a:cs typeface="Calibri"/>
              </a:rPr>
              <a:t> każdego związku jest zaufanie</a:t>
            </a:r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5" name="Obraz 124"/>
          <p:cNvPicPr/>
          <p:nvPr/>
        </p:nvPicPr>
        <p:blipFill>
          <a:blip r:embed="rId2"/>
          <a:stretch/>
        </p:blipFill>
        <p:spPr>
          <a:xfrm>
            <a:off x="55440" y="1737360"/>
            <a:ext cx="6766200" cy="2311200"/>
          </a:xfrm>
          <a:prstGeom prst="rect">
            <a:avLst/>
          </a:prstGeom>
          <a:ln>
            <a:noFill/>
          </a:ln>
        </p:spPr>
      </p:pic>
      <p:sp>
        <p:nvSpPr>
          <p:cNvPr id="2" name="TextShape 1">
            <a:extLst>
              <a:ext uri="{FF2B5EF4-FFF2-40B4-BE49-F238E27FC236}">
                <a16:creationId xmlns:a16="http://schemas.microsoft.com/office/drawing/2014/main" id="{858AD872-AD24-4998-9B73-2A47E90CE459}"/>
              </a:ext>
            </a:extLst>
          </p:cNvPr>
          <p:cNvSpPr txBox="1"/>
          <p:nvPr/>
        </p:nvSpPr>
        <p:spPr>
          <a:xfrm>
            <a:off x="448219" y="128305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>
                <a:solidFill>
                  <a:srgbClr val="000000"/>
                </a:solidFill>
                <a:latin typeface="Calibri"/>
              </a:rPr>
              <a:t>Client Credentials flow</a:t>
            </a:r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774BF21B-EF5A-471D-9238-32AF7AE4D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3" y="1585690"/>
            <a:ext cx="6839239" cy="226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20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z="1800" b="0" strike="noStrike" spc="-1">
                <a:solidFill>
                  <a:srgbClr val="000000"/>
                </a:solidFill>
                <a:latin typeface="Calibri"/>
              </a:rPr>
              <a:t>Auth code flow</a:t>
            </a:r>
          </a:p>
        </p:txBody>
      </p:sp>
      <p:pic>
        <p:nvPicPr>
          <p:cNvPr id="131" name="Obraz 130"/>
          <p:cNvPicPr/>
          <p:nvPr/>
        </p:nvPicPr>
        <p:blipFill>
          <a:blip r:embed="rId2"/>
          <a:stretch/>
        </p:blipFill>
        <p:spPr>
          <a:xfrm>
            <a:off x="360" y="1426680"/>
            <a:ext cx="6857640" cy="3328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z="1800" b="0" strike="noStrike" spc="-1">
                <a:solidFill>
                  <a:srgbClr val="000000"/>
                </a:solidFill>
                <a:latin typeface="Calibri"/>
              </a:rPr>
              <a:t>Implicit flow</a:t>
            </a:r>
          </a:p>
        </p:txBody>
      </p:sp>
      <p:pic>
        <p:nvPicPr>
          <p:cNvPr id="127" name="Obraz 126"/>
          <p:cNvPicPr/>
          <p:nvPr/>
        </p:nvPicPr>
        <p:blipFill>
          <a:blip r:embed="rId2"/>
          <a:stretch/>
        </p:blipFill>
        <p:spPr>
          <a:xfrm>
            <a:off x="0" y="1413720"/>
            <a:ext cx="6857640" cy="2975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373680" y="1448640"/>
            <a:ext cx="6118560" cy="3397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3200" b="0" strike="noStrike" spc="-1">
                <a:solidFill>
                  <a:srgbClr val="000000"/>
                </a:solidFill>
                <a:latin typeface="Calibri"/>
              </a:rPr>
              <a:t>client_secret i token niewidoczne dla użytkownika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3200" b="0" strike="noStrike" spc="-1">
                <a:solidFill>
                  <a:srgbClr val="000000"/>
                </a:solidFill>
                <a:latin typeface="Calibri"/>
              </a:rPr>
              <a:t>Zapobiega różnym atakom (wynikającym ze złej implementacji) (confused deputy problem)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>
            <a:extLst>
              <a:ext uri="{FF2B5EF4-FFF2-40B4-BE49-F238E27FC236}">
                <a16:creationId xmlns:a16="http://schemas.microsoft.com/office/drawing/2014/main" id="{CBE37C1D-E9C3-4B9E-8A9A-0CF815293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57" y="1647228"/>
            <a:ext cx="6307691" cy="3407209"/>
          </a:xfrm>
          <a:prstGeom prst="rect">
            <a:avLst/>
          </a:prstGeom>
        </p:spPr>
      </p:pic>
      <p:pic>
        <p:nvPicPr>
          <p:cNvPr id="2" name="Obraz 3" descr="Obraz zawierający clipart&#10;&#10;Opis wygenerowany przy bardzo wysokim poziomie pewności">
            <a:extLst>
              <a:ext uri="{FF2B5EF4-FFF2-40B4-BE49-F238E27FC236}">
                <a16:creationId xmlns:a16="http://schemas.microsoft.com/office/drawing/2014/main" id="{5761C701-FE7A-4AB4-BE9E-80281619F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006" y="-1152"/>
            <a:ext cx="2743200" cy="153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79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z="1800" b="0" strike="noStrike" spc="-1">
                <a:solidFill>
                  <a:srgbClr val="000000"/>
                </a:solidFill>
                <a:latin typeface="Calibri"/>
              </a:rPr>
              <a:t>Zagrożenia</a:t>
            </a:r>
          </a:p>
        </p:txBody>
      </p:sp>
      <p:sp>
        <p:nvSpPr>
          <p:cNvPr id="135" name="TextShape 2"/>
          <p:cNvSpPr txBox="1"/>
          <p:nvPr/>
        </p:nvSpPr>
        <p:spPr>
          <a:xfrm>
            <a:off x="420480" y="2171520"/>
            <a:ext cx="5980320" cy="762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200" b="0" strike="noStrike" spc="-1">
                <a:latin typeface="Arial"/>
                <a:hlinkClick r:id="rId2"/>
              </a:rPr>
              <a:t>https://tools.ietf.org/html/rfc6819</a:t>
            </a:r>
            <a:endParaRPr lang="en-US" sz="3200" b="0" strike="noStrike" spc="-1">
              <a:latin typeface="Arial"/>
            </a:endParaRPr>
          </a:p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1295640" y="3579840"/>
            <a:ext cx="4320000" cy="4636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836640" y="2355840"/>
            <a:ext cx="5184360" cy="1151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TextShape 3"/>
          <p:cNvSpPr txBox="1"/>
          <p:nvPr/>
        </p:nvSpPr>
        <p:spPr>
          <a:xfrm>
            <a:off x="1278360" y="4155840"/>
            <a:ext cx="4320000" cy="3337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dtytuł 2">
            <a:extLst>
              <a:ext uri="{FF2B5EF4-FFF2-40B4-BE49-F238E27FC236}">
                <a16:creationId xmlns:a16="http://schemas.microsoft.com/office/drawing/2014/main" id="{FDADEF7B-681D-472D-AD56-BFEF21726613}"/>
              </a:ext>
            </a:extLst>
          </p:cNvPr>
          <p:cNvSpPr txBox="1">
            <a:spLocks/>
          </p:cNvSpPr>
          <p:nvPr/>
        </p:nvSpPr>
        <p:spPr>
          <a:xfrm>
            <a:off x="247769" y="922746"/>
            <a:ext cx="5184360" cy="65461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>
                <a:cs typeface="Arial"/>
              </a:rPr>
              <a:t>Krótka historia jednego projektu</a:t>
            </a:r>
          </a:p>
        </p:txBody>
      </p:sp>
      <p:pic>
        <p:nvPicPr>
          <p:cNvPr id="10" name="Obraz 10" descr="Obraz zawierający szkicowanie&#10;&#10;Opis wygenerowany przy bardzo wysokim poziomie pewności">
            <a:extLst>
              <a:ext uri="{FF2B5EF4-FFF2-40B4-BE49-F238E27FC236}">
                <a16:creationId xmlns:a16="http://schemas.microsoft.com/office/drawing/2014/main" id="{0C74C686-8091-4289-B259-806F9D29A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22" y="1820827"/>
            <a:ext cx="4681783" cy="263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21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8" descr="Obraz zawierający tekst&#10;&#10;Opis wygenerowany przy bardzo wysokim poziomie pewności">
            <a:extLst>
              <a:ext uri="{FF2B5EF4-FFF2-40B4-BE49-F238E27FC236}">
                <a16:creationId xmlns:a16="http://schemas.microsoft.com/office/drawing/2014/main" id="{DF23D3E0-775A-45A2-B555-6AED94443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16" y="963213"/>
            <a:ext cx="2743200" cy="3217073"/>
          </a:xfrm>
          <a:prstGeom prst="rect">
            <a:avLst/>
          </a:prstGeom>
        </p:spPr>
      </p:pic>
      <p:pic>
        <p:nvPicPr>
          <p:cNvPr id="10" name="Obraz 10" descr="Obraz zawierający osoba, ściana, mężczyzna, wewnątrz&#10;&#10;Opis wygenerowany przy bardzo wysokim poziomie pewności">
            <a:extLst>
              <a:ext uri="{FF2B5EF4-FFF2-40B4-BE49-F238E27FC236}">
                <a16:creationId xmlns:a16="http://schemas.microsoft.com/office/drawing/2014/main" id="{297B36F9-E17C-4FAB-BC13-3A14C5431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114" y="1441693"/>
            <a:ext cx="3300803" cy="247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279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 descr="Obraz zawierający osoba, wewnątrz, mężczyzna, ściana&#10;&#10;Opis wygenerowany przy bardzo wysokim poziomie pewności">
            <a:extLst>
              <a:ext uri="{FF2B5EF4-FFF2-40B4-BE49-F238E27FC236}">
                <a16:creationId xmlns:a16="http://schemas.microsoft.com/office/drawing/2014/main" id="{9D768226-4573-46C4-A8CD-94D4427C4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00" y="544620"/>
            <a:ext cx="5202907" cy="416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64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 descr="Obraz zawierający drzewo, zewnętrzne, podłoże, trawa&#10;&#10;Opis wygenerowany przy bardzo wysokim poziomie pewności">
            <a:extLst>
              <a:ext uri="{FF2B5EF4-FFF2-40B4-BE49-F238E27FC236}">
                <a16:creationId xmlns:a16="http://schemas.microsoft.com/office/drawing/2014/main" id="{CDA38065-9036-4D43-AB06-871F205F0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998" y="1090293"/>
            <a:ext cx="3033525" cy="316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04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 descr="Obraz zawierający osoba, mężczyzna, wewnątrz, tekst&#10;&#10;Opis wygenerowany przy bardzo wysokim poziomie pewności">
            <a:extLst>
              <a:ext uri="{FF2B5EF4-FFF2-40B4-BE49-F238E27FC236}">
                <a16:creationId xmlns:a16="http://schemas.microsoft.com/office/drawing/2014/main" id="{29B71420-B4D2-475F-BBAA-518EF9FF4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894" y="141593"/>
            <a:ext cx="3233057" cy="482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09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tytuł 2">
            <a:extLst>
              <a:ext uri="{FF2B5EF4-FFF2-40B4-BE49-F238E27FC236}">
                <a16:creationId xmlns:a16="http://schemas.microsoft.com/office/drawing/2014/main" id="{2BA80E37-2558-47A4-9432-44E93C3AEFE6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69600" y="313031"/>
            <a:ext cx="5184360" cy="4140934"/>
          </a:xfrm>
        </p:spPr>
        <p:txBody>
          <a:bodyPr/>
          <a:lstStyle/>
          <a:p>
            <a:r>
              <a:rPr lang="pl-PL">
                <a:cs typeface="Arial"/>
              </a:rPr>
              <a:t>Authentication</a:t>
            </a:r>
          </a:p>
          <a:p>
            <a:endParaRPr lang="pl-PL" dirty="0">
              <a:cs typeface="Arial"/>
            </a:endParaRPr>
          </a:p>
          <a:p>
            <a:r>
              <a:rPr lang="pl-PL">
                <a:cs typeface="Arial"/>
              </a:rPr>
              <a:t>Authorization</a:t>
            </a:r>
            <a:endParaRPr lang="pl-PL" dirty="0">
              <a:cs typeface="Arial"/>
            </a:endParaRPr>
          </a:p>
        </p:txBody>
      </p:sp>
      <p:pic>
        <p:nvPicPr>
          <p:cNvPr id="4" name="Obraz 4" descr="Obraz zawierający osoba, ściana, wewnątrz, mężczyzna&#10;&#10;Opis wygenerowany przy bardzo wysokim poziomie pewności">
            <a:extLst>
              <a:ext uri="{FF2B5EF4-FFF2-40B4-BE49-F238E27FC236}">
                <a16:creationId xmlns:a16="http://schemas.microsoft.com/office/drawing/2014/main" id="{91FF59D7-47E5-449F-AE32-933F73085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708" y="683427"/>
            <a:ext cx="3837561" cy="35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36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dtytuł 2">
            <a:extLst>
              <a:ext uri="{FF2B5EF4-FFF2-40B4-BE49-F238E27FC236}">
                <a16:creationId xmlns:a16="http://schemas.microsoft.com/office/drawing/2014/main" id="{A93BE680-F972-4A4E-87DC-798E8A58FA1C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69600" y="313031"/>
            <a:ext cx="3230143" cy="4140934"/>
          </a:xfrm>
        </p:spPr>
        <p:txBody>
          <a:bodyPr/>
          <a:lstStyle/>
          <a:p>
            <a:r>
              <a:rPr lang="pl-PL">
                <a:cs typeface="Arial"/>
              </a:rPr>
              <a:t>Authentication – Uwierzytelnianie</a:t>
            </a:r>
            <a:endParaRPr lang="pl-PL"/>
          </a:p>
          <a:p>
            <a:endParaRPr lang="pl-PL" dirty="0">
              <a:cs typeface="Arial"/>
            </a:endParaRPr>
          </a:p>
          <a:p>
            <a:r>
              <a:rPr lang="pl-PL">
                <a:cs typeface="Arial"/>
              </a:rPr>
              <a:t>Authorization - Autoryzacja</a:t>
            </a:r>
            <a:endParaRPr lang="pl-PL" dirty="0">
              <a:cs typeface="Arial"/>
            </a:endParaRPr>
          </a:p>
        </p:txBody>
      </p:sp>
      <p:pic>
        <p:nvPicPr>
          <p:cNvPr id="5" name="Obraz 5" descr="Obraz zawierający osoba, mężczyzna, zewnętrzne, budynek&#10;&#10;Opis wygenerowany przy bardzo wysokim poziomie pewności">
            <a:extLst>
              <a:ext uri="{FF2B5EF4-FFF2-40B4-BE49-F238E27FC236}">
                <a16:creationId xmlns:a16="http://schemas.microsoft.com/office/drawing/2014/main" id="{A20C986F-8145-4BC2-9E43-C3B8632F7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045" y="511295"/>
            <a:ext cx="3358040" cy="419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1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>
            <a:extLst>
              <a:ext uri="{FF2B5EF4-FFF2-40B4-BE49-F238E27FC236}">
                <a16:creationId xmlns:a16="http://schemas.microsoft.com/office/drawing/2014/main" id="{E4549314-B2EC-40DE-91F5-98EA95DB7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56" y="923462"/>
            <a:ext cx="4806824" cy="359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337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</TotalTime>
  <Words>0</Words>
  <Application>Microsoft Office PowerPoint</Application>
  <PresentationFormat>Niestandardowy</PresentationFormat>
  <Paragraphs>0</Paragraphs>
  <Slides>19</Slides>
  <Notes>0</Notes>
  <HiddenSlides>0</HiddenSlides>
  <ScaleCrop>false</ScaleCrop>
  <HeadingPairs>
    <vt:vector size="4" baseType="variant">
      <vt:variant>
        <vt:lpstr>Motyw</vt:lpstr>
      </vt:variant>
      <vt:variant>
        <vt:i4>3</vt:i4>
      </vt:variant>
      <vt:variant>
        <vt:lpstr>Tytuły slajdów</vt:lpstr>
      </vt:variant>
      <vt:variant>
        <vt:i4>19</vt:i4>
      </vt:variant>
    </vt:vector>
  </HeadingPairs>
  <TitlesOfParts>
    <vt:vector size="22" baseType="lpstr">
      <vt:lpstr>Office Theme</vt:lpstr>
      <vt:lpstr>Office Theme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>Future Processing Sp. z o.o.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Paweł Grabowski</dc:creator>
  <dc:description/>
  <cp:lastModifiedBy/>
  <cp:revision>286</cp:revision>
  <dcterms:created xsi:type="dcterms:W3CDTF">2015-09-01T06:02:27Z</dcterms:created>
  <dcterms:modified xsi:type="dcterms:W3CDTF">2018-11-02T20:55:23Z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Future Processing Sp. z o.o.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Custom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3</vt:i4>
  </property>
</Properties>
</file>